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62" r:id="rId6"/>
    <p:sldId id="258" r:id="rId7"/>
    <p:sldId id="259" r:id="rId8"/>
    <p:sldId id="260" r:id="rId9"/>
    <p:sldId id="261" r:id="rId10"/>
    <p:sldId id="257" r:id="rId11"/>
    <p:sldId id="264" r:id="rId12"/>
    <p:sldId id="263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249" autoAdjust="0"/>
  </p:normalViewPr>
  <p:slideViewPr>
    <p:cSldViewPr>
      <p:cViewPr varScale="1">
        <p:scale>
          <a:sx n="72" d="100"/>
          <a:sy n="72" d="100"/>
        </p:scale>
        <p:origin x="63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934959-E107-44D6-B924-8D56B2B5E950}" type="datetimeFigureOut">
              <a:rPr lang="nl-NL" smtClean="0"/>
              <a:t>22-10-2019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285D87-D5A5-4B3D-9F90-58C52EC023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7211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285D87-D5A5-4B3D-9F90-58C52EC023BA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03323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CB2465-0D08-4BF7-9070-5F2D3EB859A6}" type="slidenum"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5513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22-10-2019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22-10-2019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22-10-2019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0Go0lj96Zg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6629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nl-NL" sz="4800" dirty="0"/>
              <a:t>L&amp;O Werkproces beschrijven</a:t>
            </a:r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6400800" cy="1752600"/>
          </a:xfrm>
        </p:spPr>
        <p:txBody>
          <a:bodyPr>
            <a:normAutofit/>
          </a:bodyPr>
          <a:lstStyle/>
          <a:p>
            <a:r>
              <a:rPr lang="nl-NL" sz="2400" dirty="0"/>
              <a:t>‘Rondt de activiteit af en draagt zorg voor de duurzame leefomgeving’ </a:t>
            </a:r>
            <a:r>
              <a:rPr lang="nl-NL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20EF1435-BAF1-4C7A-8B3B-D2AC3CD2D527}"/>
              </a:ext>
            </a:extLst>
          </p:cNvPr>
          <p:cNvSpPr txBox="1"/>
          <p:nvPr/>
        </p:nvSpPr>
        <p:spPr>
          <a:xfrm>
            <a:off x="1259632" y="1164759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Programma van deze les</a:t>
            </a:r>
            <a:r>
              <a:rPr lang="nl-NL" dirty="0"/>
              <a:t>: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C1EC4335-2F44-4A19-A473-C3DF85DC9241}"/>
              </a:ext>
            </a:extLst>
          </p:cNvPr>
          <p:cNvSpPr txBox="1"/>
          <p:nvPr/>
        </p:nvSpPr>
        <p:spPr>
          <a:xfrm>
            <a:off x="1115616" y="1772816"/>
            <a:ext cx="77048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nl-NL" sz="2400" dirty="0"/>
              <a:t>Werkprocessen beschrijven; we gaan  oefenen!</a:t>
            </a:r>
          </a:p>
          <a:p>
            <a:pPr marL="342900" indent="-342900">
              <a:buAutoNum type="arabicPeriod"/>
            </a:pPr>
            <a:r>
              <a:rPr lang="nl-NL" sz="2400" dirty="0"/>
              <a:t>Uitleg over casus ‘Rondt de activiteit af en draagt zorg voor de duurzame leefomgeving’</a:t>
            </a:r>
          </a:p>
          <a:p>
            <a:pPr marL="342900" indent="-342900">
              <a:buAutoNum type="arabicPeriod"/>
            </a:pPr>
            <a:r>
              <a:rPr lang="nl-NL" sz="2400" dirty="0"/>
              <a:t>Uitleg van de opdracht</a:t>
            </a:r>
          </a:p>
          <a:p>
            <a:pPr marL="342900" indent="-342900">
              <a:buAutoNum type="arabicPeriod"/>
            </a:pPr>
            <a:r>
              <a:rPr lang="nl-NL" sz="2400" dirty="0"/>
              <a:t>Aan de slag (15 min)</a:t>
            </a:r>
          </a:p>
          <a:p>
            <a:pPr marL="342900" indent="-342900">
              <a:buAutoNum type="arabicPeriod"/>
            </a:pPr>
            <a:r>
              <a:rPr lang="nl-NL" sz="2400" dirty="0"/>
              <a:t>Korte pitch van max 2 min. door duo</a:t>
            </a:r>
          </a:p>
          <a:p>
            <a:pPr marL="342900" indent="-342900">
              <a:buAutoNum type="arabicPeriod"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10B908AA-1A54-4E45-8F8E-B6E7D35BF7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3968" y="4221088"/>
            <a:ext cx="4114403" cy="2143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509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107CF5-10F3-4E29-AD37-20B816406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6" y="854224"/>
            <a:ext cx="6645424" cy="648072"/>
          </a:xfrm>
        </p:spPr>
        <p:txBody>
          <a:bodyPr/>
          <a:lstStyle/>
          <a:p>
            <a:pPr algn="l"/>
            <a:r>
              <a:rPr lang="nl-NL" dirty="0"/>
              <a:t>Casus: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A15C78-A973-44D9-A31A-F07FE2EF5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7664" y="1509065"/>
            <a:ext cx="7056784" cy="4248472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Je bent gevraagd om een gedeelte van de activiteit “gezond eten-markt” mee te organiseren in het buitengebied. Het organiserend comité verwacht veel bezoekers (meer dan 200). Aan jouw de taak om vooral het afbreken en het opruimen te organiseren. </a:t>
            </a:r>
          </a:p>
          <a:p>
            <a:pPr marL="0" indent="0">
              <a:buNone/>
            </a:pPr>
            <a:r>
              <a:rPr lang="nl-NL" dirty="0">
                <a:solidFill>
                  <a:schemeClr val="accent6">
                    <a:lumMod val="75000"/>
                  </a:schemeClr>
                </a:solidFill>
              </a:rPr>
              <a:t>Ben creatief en laat je fantasie werken! 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6520DBC-48A5-491C-885B-D8CC6CA309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8368" y="5157192"/>
            <a:ext cx="2952750" cy="1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051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77D404-4C3B-4D4D-A7AE-F3FCE8D86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0554" y="872716"/>
            <a:ext cx="6645424" cy="648072"/>
          </a:xfrm>
        </p:spPr>
        <p:txBody>
          <a:bodyPr/>
          <a:lstStyle/>
          <a:p>
            <a:pPr algn="l"/>
            <a:r>
              <a:rPr lang="nl-NL" dirty="0"/>
              <a:t>Opdracht: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E301A9-7E49-4ADE-A3DC-8E05E0156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616" y="1196752"/>
            <a:ext cx="7571184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“Rondt de activiteit af en draagt zorg voor de duurzame leefomgeving”.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1. Omschrijf dit volgens richtlijn </a:t>
            </a:r>
            <a:r>
              <a:rPr lang="nl-NL" dirty="0" err="1"/>
              <a:t>PvA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2. Hoe ga je dit laten zien aan de examinator?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23872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B88FA6-4317-42E8-AEB6-4AF6F33FC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4" y="980728"/>
            <a:ext cx="6645424" cy="648072"/>
          </a:xfrm>
        </p:spPr>
        <p:txBody>
          <a:bodyPr/>
          <a:lstStyle/>
          <a:p>
            <a:pPr algn="l"/>
            <a:r>
              <a:rPr lang="nl-NL" dirty="0"/>
              <a:t>Vragen die je jezelf kan stellen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557B55-64D4-4A3E-A870-F16D8BDC2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8" y="1628800"/>
            <a:ext cx="7848872" cy="4929411"/>
          </a:xfrm>
        </p:spPr>
        <p:txBody>
          <a:bodyPr>
            <a:normAutofit/>
          </a:bodyPr>
          <a:lstStyle/>
          <a:p>
            <a:r>
              <a:rPr lang="nl-NL" dirty="0"/>
              <a:t>Hoe breng ik structuur in de werkzaamheden?</a:t>
            </a:r>
          </a:p>
          <a:p>
            <a:endParaRPr lang="nl-NL" dirty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Welke werkzaamheden (tijdens en na het evenement) kunnen de natuur belasten?</a:t>
            </a:r>
          </a:p>
          <a:p>
            <a:r>
              <a:rPr lang="nl-NL" dirty="0"/>
              <a:t>Met welke aspecten houd ik rekening met een duurzame leefomgeving?</a:t>
            </a:r>
          </a:p>
          <a:p>
            <a:r>
              <a:rPr lang="nl-NL" dirty="0"/>
              <a:t>Hoe bewaak je een duurzame aanpak?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21B1D11D-66FD-4AC3-839D-E35F1CF1CD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2363239"/>
            <a:ext cx="41910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330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7DDF98-F46F-4F59-8790-24B096ECF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980728"/>
            <a:ext cx="6645424" cy="648072"/>
          </a:xfrm>
        </p:spPr>
        <p:txBody>
          <a:bodyPr/>
          <a:lstStyle/>
          <a:p>
            <a:pPr algn="l"/>
            <a:r>
              <a:rPr lang="nl-NL" dirty="0"/>
              <a:t>Uitvoering 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65EEC2C-8935-429D-8AB7-440081382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8008" y="1700808"/>
            <a:ext cx="6635080" cy="4929411"/>
          </a:xfrm>
        </p:spPr>
        <p:txBody>
          <a:bodyPr/>
          <a:lstStyle/>
          <a:p>
            <a:r>
              <a:rPr lang="nl-NL" dirty="0"/>
              <a:t>Geef eerst individueel vijf punten aan die volgens jou dit werkproces goed beschrijven.</a:t>
            </a:r>
          </a:p>
          <a:p>
            <a:r>
              <a:rPr lang="nl-NL" dirty="0"/>
              <a:t>Beantwoord en beschrijf in groepjes van twee personen de vragen uit het voorgaande sheet.</a:t>
            </a:r>
          </a:p>
          <a:p>
            <a:r>
              <a:rPr lang="nl-NL" dirty="0"/>
              <a:t>Bereid een twee-minuten pitch voor om de klas te informeren wat jullie hebt gevonden.</a:t>
            </a:r>
          </a:p>
        </p:txBody>
      </p:sp>
    </p:spTree>
    <p:extLst>
      <p:ext uri="{BB962C8B-B14F-4D97-AF65-F5344CB8AC3E}">
        <p14:creationId xmlns:p14="http://schemas.microsoft.com/office/powerpoint/2010/main" val="96070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9632" y="1052736"/>
            <a:ext cx="7509520" cy="648072"/>
          </a:xfrm>
        </p:spPr>
        <p:txBody>
          <a:bodyPr/>
          <a:lstStyle/>
          <a:p>
            <a:pPr algn="l"/>
            <a:r>
              <a:rPr lang="nl-NL" dirty="0"/>
              <a:t>Uit </a:t>
            </a:r>
            <a:r>
              <a:rPr lang="nl-NL" dirty="0" err="1"/>
              <a:t>PvA</a:t>
            </a:r>
            <a:r>
              <a:rPr lang="nl-NL" dirty="0"/>
              <a:t> op wikiwijs: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331640" y="1928589"/>
            <a:ext cx="8003232" cy="4929411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Per werkproces minimaal antwoord op de volgende vragen: </a:t>
            </a:r>
          </a:p>
          <a:p>
            <a:pPr marL="0" indent="0">
              <a:buNone/>
            </a:pPr>
            <a:r>
              <a:rPr lang="nl-NL" dirty="0"/>
              <a:t> - Wat ga je doen om dit werkproces te bewijzen</a:t>
            </a:r>
          </a:p>
          <a:p>
            <a:pPr marL="0" indent="0">
              <a:buNone/>
            </a:pPr>
            <a:r>
              <a:rPr lang="nl-NL" dirty="0"/>
              <a:t> - Hoe ga je dit doen (wanneer, wie heb je nodig etc.)</a:t>
            </a:r>
          </a:p>
          <a:p>
            <a:pPr marL="0" indent="0">
              <a:buNone/>
            </a:pPr>
            <a:r>
              <a:rPr lang="nl-NL" dirty="0"/>
              <a:t> - Wat lever je op bij dit werkproces?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792814F-867B-4911-88EE-9414F38D61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024" y="5229200"/>
            <a:ext cx="3571875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347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AC299067-0E76-4E10-B952-08BC8B54EA4F}"/>
              </a:ext>
            </a:extLst>
          </p:cNvPr>
          <p:cNvSpPr txBox="1"/>
          <p:nvPr/>
        </p:nvSpPr>
        <p:spPr>
          <a:xfrm>
            <a:off x="971600" y="980728"/>
            <a:ext cx="739747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/>
              <a:t>Dus dit is de opdracht voor de komende 15 min: </a:t>
            </a:r>
          </a:p>
          <a:p>
            <a:endParaRPr lang="nl-NL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F070CD44-23B1-40AA-A9A9-30B64AD04A50}"/>
              </a:ext>
            </a:extLst>
          </p:cNvPr>
          <p:cNvSpPr txBox="1"/>
          <p:nvPr/>
        </p:nvSpPr>
        <p:spPr>
          <a:xfrm>
            <a:off x="971600" y="1499621"/>
            <a:ext cx="734481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Individueel schrijf je op: vijf punten die volgens jou dit werkproces goed beschrijven.</a:t>
            </a:r>
          </a:p>
          <a:p>
            <a:endParaRPr lang="nl-NL" dirty="0"/>
          </a:p>
          <a:p>
            <a:r>
              <a:rPr lang="nl-NL" dirty="0"/>
              <a:t>In een duo: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Hoe breng ik structuur in de werkzaamheden?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Welke werkzaamheden (tijdens en na het evenement) kunnen de natuur belasten?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Met welke aspecten houd ik rekening met een duurzame leefomgeving?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Hoe bewaak je een duurzame aanpak?</a:t>
            </a:r>
          </a:p>
          <a:p>
            <a:endParaRPr lang="nl-NL" dirty="0"/>
          </a:p>
          <a:p>
            <a:r>
              <a:rPr lang="nl-NL" dirty="0"/>
              <a:t>Omschrijf dit volgens richtlijn </a:t>
            </a:r>
            <a:r>
              <a:rPr lang="nl-NL" dirty="0" err="1"/>
              <a:t>PvA</a:t>
            </a:r>
            <a:r>
              <a:rPr lang="nl-NL" dirty="0"/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Hoe ga je dit laten zien aan de examinator?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Wat ga je doen om dit werkproces te bewijzen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Hoe ga je dit doen (wanneer, wie heb je nodig etc.)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Wat lever je op bij dit werkproces?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F26917C9-536A-49DB-835E-0A719B5215EB}"/>
              </a:ext>
            </a:extLst>
          </p:cNvPr>
          <p:cNvSpPr/>
          <p:nvPr/>
        </p:nvSpPr>
        <p:spPr>
          <a:xfrm rot="530792">
            <a:off x="6379277" y="4851256"/>
            <a:ext cx="2678892" cy="1323439"/>
          </a:xfrm>
          <a:prstGeom prst="rect">
            <a:avLst/>
          </a:prstGeom>
          <a:ln>
            <a:solidFill>
              <a:schemeClr val="accent3"/>
            </a:solidFill>
          </a:ln>
        </p:spPr>
        <p:txBody>
          <a:bodyPr wrap="square">
            <a:spAutoFit/>
          </a:bodyPr>
          <a:lstStyle/>
          <a:p>
            <a:r>
              <a:rPr lang="nl-NL" sz="2000" b="1" dirty="0">
                <a:solidFill>
                  <a:schemeClr val="accent3"/>
                </a:solidFill>
              </a:rPr>
              <a:t>“Rondt de activiteit af en draagt zorg voor de duurzame leefomgeving”.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5B2E6341-3CCA-44F1-AE1B-993EA55D3B9F}"/>
              </a:ext>
            </a:extLst>
          </p:cNvPr>
          <p:cNvSpPr/>
          <p:nvPr/>
        </p:nvSpPr>
        <p:spPr>
          <a:xfrm rot="21258038">
            <a:off x="3603629" y="5633367"/>
            <a:ext cx="24705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Succes! </a:t>
            </a:r>
          </a:p>
        </p:txBody>
      </p:sp>
    </p:spTree>
    <p:extLst>
      <p:ext uri="{BB962C8B-B14F-4D97-AF65-F5344CB8AC3E}">
        <p14:creationId xmlns:p14="http://schemas.microsoft.com/office/powerpoint/2010/main" val="2388678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2E1CC512-357E-42C1-A1B4-FF9B2C607D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760" y="1988840"/>
            <a:ext cx="5075315" cy="2643733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A0B97D18-A96F-4F57-82C7-130E66859957}"/>
              </a:ext>
            </a:extLst>
          </p:cNvPr>
          <p:cNvSpPr/>
          <p:nvPr/>
        </p:nvSpPr>
        <p:spPr>
          <a:xfrm>
            <a:off x="2771800" y="537321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dirty="0">
                <a:hlinkClick r:id="rId3"/>
              </a:rPr>
              <a:t>https://www.youtube.com/watch?v=B0Go0lj96Zg</a:t>
            </a: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2117970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EB874AD-5560-4A86-857B-EB68772020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447D083-A6FD-41D6-A44F-C4F1AF0BEA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C71F80C-4DA7-4034-A9A4-3F5CED364532}">
  <ds:schemaRefs>
    <ds:schemaRef ds:uri="47a28104-336f-447d-946e-e305ac2bcd47"/>
    <ds:schemaRef ds:uri="http://schemas.microsoft.com/office/infopath/2007/PartnerControls"/>
    <ds:schemaRef ds:uri="http://schemas.microsoft.com/office/2006/metadata/properties"/>
    <ds:schemaRef ds:uri="34354c1b-6b8c-435b-ad50-990538c19557"/>
    <ds:schemaRef ds:uri="http://purl.org/dc/elements/1.1/"/>
    <ds:schemaRef ds:uri="http://purl.org/dc/dcmitype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1041</TotalTime>
  <Words>445</Words>
  <Application>Microsoft Office PowerPoint</Application>
  <PresentationFormat>Diavoorstelling (4:3)</PresentationFormat>
  <Paragraphs>56</Paragraphs>
  <Slides>9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Calibri</vt:lpstr>
      <vt:lpstr>Kantoorthema</vt:lpstr>
      <vt:lpstr>L&amp;O Werkproces beschrijven</vt:lpstr>
      <vt:lpstr>PowerPoint-presentatie</vt:lpstr>
      <vt:lpstr>Casus:</vt:lpstr>
      <vt:lpstr>Opdracht: </vt:lpstr>
      <vt:lpstr>Vragen die je jezelf kan stellen</vt:lpstr>
      <vt:lpstr>Uitvoering opdracht</vt:lpstr>
      <vt:lpstr>Uit PvA op wikiwijs:</vt:lpstr>
      <vt:lpstr>PowerPoint-presentatie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Machiel Huizer</cp:lastModifiedBy>
  <cp:revision>58</cp:revision>
  <dcterms:created xsi:type="dcterms:W3CDTF">2013-11-15T15:05:42Z</dcterms:created>
  <dcterms:modified xsi:type="dcterms:W3CDTF">2019-10-22T07:18:12Z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